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70" r:id="rId2"/>
    <p:sldId id="267" r:id="rId3"/>
    <p:sldId id="275" r:id="rId4"/>
    <p:sldId id="273" r:id="rId5"/>
    <p:sldId id="276" r:id="rId6"/>
    <p:sldId id="277" r:id="rId7"/>
    <p:sldId id="279" r:id="rId8"/>
    <p:sldId id="278" r:id="rId9"/>
    <p:sldId id="280" r:id="rId10"/>
    <p:sldId id="281" r:id="rId11"/>
    <p:sldId id="285" r:id="rId12"/>
    <p:sldId id="284" r:id="rId13"/>
    <p:sldId id="282" r:id="rId14"/>
    <p:sldId id="283" r:id="rId15"/>
    <p:sldId id="28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4"/>
    <p:restoredTop sz="96327"/>
  </p:normalViewPr>
  <p:slideViewPr>
    <p:cSldViewPr snapToGrid="0" snapToObjects="1">
      <p:cViewPr varScale="1">
        <p:scale>
          <a:sx n="105" d="100"/>
          <a:sy n="105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8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6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6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44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37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9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4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Andrew Kent 7/6/2021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180F1-3E9A-D440-827C-A54D09809434}"/>
              </a:ext>
            </a:extLst>
          </p:cNvPr>
          <p:cNvSpPr>
            <a:spLocks/>
          </p:cNvSpPr>
          <p:nvPr userDrawn="1"/>
        </p:nvSpPr>
        <p:spPr>
          <a:xfrm>
            <a:off x="225085" y="6136622"/>
            <a:ext cx="1375115" cy="519211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2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F08261B-2FCE-5041-BBF5-A4B5D8F8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500" dirty="0">
                <a:solidFill>
                  <a:srgbClr val="262626"/>
                </a:solidFill>
              </a:rPr>
              <a:t>HGCAL Hamburg Model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FB9E8-24BD-4435-88BA-64B681D92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9F2DE1E-3308-4A45-B637-8BC1D75EB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8630" y="101466"/>
            <a:ext cx="4099959" cy="30852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306F52-AC69-0548-931B-E4DD56D5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030" y="3671316"/>
            <a:ext cx="4818890" cy="204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32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2.6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(118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80 minutes DIODE registers 5.30E+15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20.6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CFA60D7-4CE1-7A46-BB1A-BAA5133D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274566"/>
            <a:ext cx="6096002" cy="358343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1FC6D58-6A4D-F44C-A284-E217553CB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2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4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2.7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2" y="2822989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80 minutes DIODE registers 1.51E+15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 is - minutes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A0C4B96-80CA-8A46-A2B9-F78066A9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0"/>
            <a:ext cx="6096001" cy="3170954"/>
          </a:xfrm>
          <a:prstGeom prst="rect">
            <a:avLst/>
          </a:prstGeom>
        </p:spPr>
      </p:pic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8902E1F-482C-7F42-B87B-AEA7C3D8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170954"/>
            <a:ext cx="6096002" cy="368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5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2.7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~80 minutes DIODE registers 1.27E+15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-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F2EB384-3E9F-5A4F-B530-EE241B7F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0"/>
            <a:ext cx="6096002" cy="3274566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F2C11DC-9C48-7B48-81F6-39D018004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3274566"/>
            <a:ext cx="6096003" cy="35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0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2.8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(32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2" y="2822989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80 minutes DIODE registers 1.06E+15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 is - minutes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25704D0-7FB5-8442-9EEC-EF378910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6" y="0"/>
            <a:ext cx="6096003" cy="3170954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ABC85D47-797D-8A42-A1C8-8C5200284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3170954"/>
            <a:ext cx="6096004" cy="368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89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2.8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(32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80 minutes DIODE registers 1.05E+15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-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1FC6D58-6A4D-F44C-A284-E217553CB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0"/>
            <a:ext cx="6096002" cy="327456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F59AC75-8B36-964F-BFA7-9BE18850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3274566"/>
            <a:ext cx="6096002" cy="358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CA80606-026E-6847-B91C-0B9842FA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1" y="0"/>
            <a:ext cx="6881406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EA61B728-2DD7-F54F-A973-24FF04D9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380" y="1002857"/>
            <a:ext cx="2903506" cy="923915"/>
          </a:xfrm>
        </p:spPr>
        <p:txBody>
          <a:bodyPr/>
          <a:lstStyle/>
          <a:p>
            <a:r>
              <a:rPr lang="en-US" dirty="0"/>
              <a:t>Total Results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E0988AE-0699-7948-8372-9CCB0608B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732" y="2725434"/>
            <a:ext cx="3984439" cy="224933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Yellow indicates fluence flipping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anneal and measure D0 2.7 &amp; 2.8 (today)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analyze temp profiles for 2.7 &amp; 2.8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add Foils to this sheet, will include in HEP shared drive today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6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509307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2.2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F93C608-C951-E14F-A8F9-507A74A14E6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74646" y="2058869"/>
                <a:ext cx="4579926" cy="2431393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Fitted parameters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(beneficial annealing introduction rate),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3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3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(reverse annealing introduction rate),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(beneficial annealing time constant),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(reverse annealing time constant),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3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(stable damage)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~ 17 minutes DIODE registers 9.54E+14 fluence (1 MeV n/cm^-2)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3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 annealing </a:t>
                </a:r>
                <a:r>
                  <a:rPr lang="en-US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60C is 504 minutes</a:t>
                </a:r>
                <a:endParaRPr lang="en-US" sz="13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F93C608-C951-E14F-A8F9-507A74A14E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74646" y="2058869"/>
                <a:ext cx="4579926" cy="2431393"/>
              </a:xfrm>
              <a:blipFill>
                <a:blip r:embed="rId2"/>
                <a:stretch>
                  <a:fillRect l="-277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63E0F7A3-AE95-8E4F-B412-8550620D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8" y="4587153"/>
            <a:ext cx="5881134" cy="1130512"/>
          </a:xfrm>
          <a:prstGeom prst="rect">
            <a:avLst/>
          </a:prstGeom>
        </p:spPr>
      </p:pic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306CD928-3E6F-5549-AB91-5CC5A1F2E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74566"/>
            <a:ext cx="6096000" cy="358343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8F84AA1-FF92-8F4A-996D-3810FEFF9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096000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0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2.2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(43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 90 minutes DIODE registers 1.35E+15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6.01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899C0D1-71A6-FC4C-A85E-0C7B76D4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74566"/>
            <a:ext cx="6096000" cy="358343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58C7B3E-A2AC-0645-86ED-DC361F98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2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2.3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4" y="2437776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0 minutes DIODE registers 2.08E+15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make a fit to the Hamburg Model, because the front HGCAL cutout experience so much annealing during irradiation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Front: 374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Back: 5.62 min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3664619-2C4D-1840-963A-47179C92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0"/>
            <a:ext cx="6095999" cy="3170955"/>
          </a:xfr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7487D10-DAB8-6B4B-AD4E-DCB19A8E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0954"/>
            <a:ext cx="6096000" cy="36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7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575346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2.3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4" y="2248164"/>
            <a:ext cx="4419111" cy="179687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 40 minutes DIODE registers 2.78E+15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Front: 374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Back: 5.62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D61AA13-6D19-7949-9369-493DE39E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" y="4609836"/>
            <a:ext cx="5965371" cy="1172385"/>
          </a:xfrm>
          <a:prstGeom prst="rect">
            <a:avLst/>
          </a:prstGeom>
        </p:spPr>
      </p:pic>
      <p:pic>
        <p:nvPicPr>
          <p:cNvPr id="8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33664619-2C4D-1840-963A-47179C92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0"/>
            <a:ext cx="6095999" cy="3170955"/>
          </a:xfr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CDC5F51-2F1B-0F4E-B66B-5A036D2E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70954"/>
            <a:ext cx="6096000" cy="36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7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2.4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(216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4" y="2437776"/>
            <a:ext cx="4419111" cy="2891870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0 minutes DIODE registers 1.84E+16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HGCAL &amp; D0 Diodes Destroyed during Irradiation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Depletion Hit 1000 V’s for first two annealing steps, thus the overlapping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able to make a fit to the Hamburg Model, because the back HGCAL cutout experience so much annealing during irradiation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Front: 106,709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Back: 27,252 min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23249B31-915D-3442-8E11-91B76268A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"/>
            <a:ext cx="6096000" cy="3170954"/>
          </a:xfr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BEBD5762-EC16-204D-BE05-6BEA6BA6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0955"/>
            <a:ext cx="6096000" cy="36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1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2.5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2" y="2822989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~60 minutes DIODE registers 2.81E+15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 is 69.17 minutes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8239043-C87B-9A43-89A4-F8B695B6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170954"/>
            <a:ext cx="6095999" cy="3687045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A0C4B96-80CA-8A46-A2B9-F78066A9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1" cy="31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3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0" y="797648"/>
            <a:ext cx="4223799" cy="111523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2.5 back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(86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647" y="2834291"/>
            <a:ext cx="4579926" cy="18009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~80 minutes DIODE registers 3.09E+15 fluence (1 MeV n/cm^-2)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60C is 11 minutes</a:t>
            </a: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20B1B5D-B9B2-0046-B8CB-04BF4DF2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3274566"/>
            <a:ext cx="6096001" cy="358343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F2EB384-3E9F-5A4F-B530-EE241B7F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0"/>
            <a:ext cx="6096002" cy="32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7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96564-730F-4B45-A2DF-913EE229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09" y="722491"/>
            <a:ext cx="4223799" cy="10101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HGCAl</a:t>
            </a:r>
            <a:r>
              <a:rPr lang="en-US" dirty="0"/>
              <a:t> 2.6 Front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(118 min)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3C608-C951-E14F-A8F9-507A74A1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052" y="2822989"/>
            <a:ext cx="4419111" cy="230239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0 minutes DIODE registers 2.86E+15 fluence (1 MeV n/cm^-2)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annealing at 60C is 739.3 minutes</a:t>
            </a: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27347AC-D827-1548-B738-965F7ACB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3170954"/>
            <a:ext cx="6096002" cy="3687046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25704D0-7FB5-8442-9EEC-EF378910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0"/>
            <a:ext cx="6096003" cy="31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38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2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000000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{03C96078-9C4E-E94D-8860-1527333A327B}tf10001120</Template>
  <TotalTime>6433</TotalTime>
  <Words>613</Words>
  <Application>Microsoft Macintosh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Cambria Math</vt:lpstr>
      <vt:lpstr>Gill Sans MT</vt:lpstr>
      <vt:lpstr>Times New Roman</vt:lpstr>
      <vt:lpstr>Parcel</vt:lpstr>
      <vt:lpstr>HGCAL Hamburg Model Analysis</vt:lpstr>
      <vt:lpstr>HGCAl 2.2 Front   (43 min)</vt:lpstr>
      <vt:lpstr>HGCAl 2.2 back   (43 min)</vt:lpstr>
      <vt:lpstr>HGCAl 2.3 Front   (86 min)</vt:lpstr>
      <vt:lpstr>HGCAl 2.3 back   (86 min)</vt:lpstr>
      <vt:lpstr>HGCAl 2.4 Back   (216 min)</vt:lpstr>
      <vt:lpstr>HGCAl 2.5 Front   (86 min)</vt:lpstr>
      <vt:lpstr>HGCAl 2.5 back   (86 min)</vt:lpstr>
      <vt:lpstr>HGCAl 2.6 Front   (118 min)</vt:lpstr>
      <vt:lpstr>HGCAl 2.6 back   (118 min)</vt:lpstr>
      <vt:lpstr>HGCAl 2.7 Front   (43 min)</vt:lpstr>
      <vt:lpstr>HGCAl 2.7 back   (43 min)</vt:lpstr>
      <vt:lpstr>HGCAl 2.8 Front   (32 min)</vt:lpstr>
      <vt:lpstr>HGCAl 2.8 back   (32 min)</vt:lpstr>
      <vt:lpstr>Total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Annealing Analysis of Pin Diodes</dc:title>
  <dc:creator>Kent, Andrew</dc:creator>
  <cp:lastModifiedBy>Kent, Andrew</cp:lastModifiedBy>
  <cp:revision>278</cp:revision>
  <dcterms:created xsi:type="dcterms:W3CDTF">2021-07-06T16:31:14Z</dcterms:created>
  <dcterms:modified xsi:type="dcterms:W3CDTF">2022-04-08T15:14:39Z</dcterms:modified>
</cp:coreProperties>
</file>